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8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90" r:id="rId29"/>
    <p:sldId id="291" r:id="rId30"/>
    <p:sldId id="286" r:id="rId31"/>
    <p:sldId id="287" r:id="rId3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53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9.png"/><Relationship Id="rId7" Type="http://schemas.openxmlformats.org/officeDocument/2006/relationships/image" Target="../media/image1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2.png"/><Relationship Id="rId10" Type="http://schemas.openxmlformats.org/officeDocument/2006/relationships/image" Target="../media/image122.png"/><Relationship Id="rId4" Type="http://schemas.openxmlformats.org/officeDocument/2006/relationships/image" Target="../media/image111.png"/><Relationship Id="rId9" Type="http://schemas.openxmlformats.org/officeDocument/2006/relationships/image" Target="../media/image10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123.png"/><Relationship Id="rId7" Type="http://schemas.openxmlformats.org/officeDocument/2006/relationships/image" Target="../media/image97.png"/><Relationship Id="rId12" Type="http://schemas.openxmlformats.org/officeDocument/2006/relationships/image" Target="../media/image1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62.png"/><Relationship Id="rId5" Type="http://schemas.openxmlformats.org/officeDocument/2006/relationships/image" Target="../media/image95.png"/><Relationship Id="rId10" Type="http://schemas.openxmlformats.org/officeDocument/2006/relationships/image" Target="../media/image69.png"/><Relationship Id="rId4" Type="http://schemas.openxmlformats.org/officeDocument/2006/relationships/image" Target="../media/image124.png"/><Relationship Id="rId9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05.png"/><Relationship Id="rId7" Type="http://schemas.openxmlformats.org/officeDocument/2006/relationships/image" Target="../media/image1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131.png"/><Relationship Id="rId5" Type="http://schemas.openxmlformats.org/officeDocument/2006/relationships/image" Target="../media/image126.png"/><Relationship Id="rId10" Type="http://schemas.openxmlformats.org/officeDocument/2006/relationships/image" Target="../media/image130.png"/><Relationship Id="rId4" Type="http://schemas.openxmlformats.org/officeDocument/2006/relationships/image" Target="../media/image90.png"/><Relationship Id="rId9" Type="http://schemas.openxmlformats.org/officeDocument/2006/relationships/image" Target="../media/image1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05.png"/><Relationship Id="rId7" Type="http://schemas.openxmlformats.org/officeDocument/2006/relationships/image" Target="../media/image1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135.png"/><Relationship Id="rId5" Type="http://schemas.openxmlformats.org/officeDocument/2006/relationships/image" Target="../media/image126.png"/><Relationship Id="rId10" Type="http://schemas.openxmlformats.org/officeDocument/2006/relationships/image" Target="../media/image134.png"/><Relationship Id="rId4" Type="http://schemas.openxmlformats.org/officeDocument/2006/relationships/image" Target="../media/image90.png"/><Relationship Id="rId9" Type="http://schemas.openxmlformats.org/officeDocument/2006/relationships/image" Target="../media/image1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05.png"/><Relationship Id="rId7" Type="http://schemas.openxmlformats.org/officeDocument/2006/relationships/image" Target="../media/image1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3" Type="http://schemas.openxmlformats.org/officeDocument/2006/relationships/image" Target="../media/image105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145.png"/><Relationship Id="rId5" Type="http://schemas.openxmlformats.org/officeDocument/2006/relationships/image" Target="../media/image140.png"/><Relationship Id="rId15" Type="http://schemas.openxmlformats.org/officeDocument/2006/relationships/image" Target="../media/image149.png"/><Relationship Id="rId10" Type="http://schemas.openxmlformats.org/officeDocument/2006/relationships/image" Target="../media/image144.png"/><Relationship Id="rId4" Type="http://schemas.openxmlformats.org/officeDocument/2006/relationships/image" Target="../media/image139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150.png"/><Relationship Id="rId7" Type="http://schemas.openxmlformats.org/officeDocument/2006/relationships/image" Target="../media/image97.png"/><Relationship Id="rId12" Type="http://schemas.openxmlformats.org/officeDocument/2006/relationships/image" Target="../media/image1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62.png"/><Relationship Id="rId5" Type="http://schemas.openxmlformats.org/officeDocument/2006/relationships/image" Target="../media/image95.png"/><Relationship Id="rId10" Type="http://schemas.openxmlformats.org/officeDocument/2006/relationships/image" Target="../media/image69.png"/><Relationship Id="rId4" Type="http://schemas.openxmlformats.org/officeDocument/2006/relationships/image" Target="../media/image151.png"/><Relationship Id="rId9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1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1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1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6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1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1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1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5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90.png"/><Relationship Id="rId7" Type="http://schemas.openxmlformats.org/officeDocument/2006/relationships/image" Target="../media/image1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5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90.png"/><Relationship Id="rId7" Type="http://schemas.openxmlformats.org/officeDocument/2006/relationships/image" Target="../media/image1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53.png"/><Relationship Id="rId9" Type="http://schemas.openxmlformats.org/officeDocument/2006/relationships/image" Target="../media/image18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52.png"/><Relationship Id="rId7" Type="http://schemas.openxmlformats.org/officeDocument/2006/relationships/image" Target="../media/image1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153.png"/><Relationship Id="rId4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8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1.png"/><Relationship Id="rId5" Type="http://schemas.openxmlformats.org/officeDocument/2006/relationships/image" Target="../media/image152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185.png"/><Relationship Id="rId7" Type="http://schemas.openxmlformats.org/officeDocument/2006/relationships/image" Target="../media/image97.png"/><Relationship Id="rId12" Type="http://schemas.openxmlformats.org/officeDocument/2006/relationships/image" Target="../media/image1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62.png"/><Relationship Id="rId5" Type="http://schemas.openxmlformats.org/officeDocument/2006/relationships/image" Target="../media/image95.png"/><Relationship Id="rId10" Type="http://schemas.openxmlformats.org/officeDocument/2006/relationships/image" Target="../media/image69.png"/><Relationship Id="rId4" Type="http://schemas.openxmlformats.org/officeDocument/2006/relationships/image" Target="../media/image186.png"/><Relationship Id="rId9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18" Type="http://schemas.openxmlformats.org/officeDocument/2006/relationships/image" Target="../media/image202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17" Type="http://schemas.openxmlformats.org/officeDocument/2006/relationships/image" Target="../media/image201.png"/><Relationship Id="rId2" Type="http://schemas.openxmlformats.org/officeDocument/2006/relationships/image" Target="../media/image1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5" Type="http://schemas.openxmlformats.org/officeDocument/2006/relationships/image" Target="../media/image190.png"/><Relationship Id="rId15" Type="http://schemas.openxmlformats.org/officeDocument/2006/relationships/image" Target="../media/image200.png"/><Relationship Id="rId10" Type="http://schemas.openxmlformats.org/officeDocument/2006/relationships/image" Target="../media/image195.png"/><Relationship Id="rId19" Type="http://schemas.openxmlformats.org/officeDocument/2006/relationships/image" Target="../media/image203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Relationship Id="rId14" Type="http://schemas.openxmlformats.org/officeDocument/2006/relationships/image" Target="../media/image19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26" Type="http://schemas.openxmlformats.org/officeDocument/2006/relationships/image" Target="../media/image60.png"/><Relationship Id="rId3" Type="http://schemas.openxmlformats.org/officeDocument/2006/relationships/image" Target="../media/image37.png"/><Relationship Id="rId21" Type="http://schemas.openxmlformats.org/officeDocument/2006/relationships/image" Target="../media/image55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5" Type="http://schemas.openxmlformats.org/officeDocument/2006/relationships/image" Target="../media/image59.png"/><Relationship Id="rId2" Type="http://schemas.openxmlformats.org/officeDocument/2006/relationships/image" Target="../media/image1.png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24" Type="http://schemas.openxmlformats.org/officeDocument/2006/relationships/image" Target="../media/image58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6.png"/><Relationship Id="rId27" Type="http://schemas.openxmlformats.org/officeDocument/2006/relationships/image" Target="../media/image6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3" Type="http://schemas.openxmlformats.org/officeDocument/2006/relationships/image" Target="../media/image90.png"/><Relationship Id="rId3" Type="http://schemas.openxmlformats.org/officeDocument/2006/relationships/image" Target="../media/image152.png"/><Relationship Id="rId7" Type="http://schemas.openxmlformats.org/officeDocument/2006/relationships/image" Target="../media/image207.png"/><Relationship Id="rId12" Type="http://schemas.openxmlformats.org/officeDocument/2006/relationships/image" Target="../media/image2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6.png"/><Relationship Id="rId11" Type="http://schemas.openxmlformats.org/officeDocument/2006/relationships/image" Target="../media/image211.png"/><Relationship Id="rId5" Type="http://schemas.openxmlformats.org/officeDocument/2006/relationships/image" Target="../media/image205.png"/><Relationship Id="rId10" Type="http://schemas.openxmlformats.org/officeDocument/2006/relationships/image" Target="../media/image210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213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52.png"/><Relationship Id="rId10" Type="http://schemas.openxmlformats.org/officeDocument/2006/relationships/image" Target="../media/image11.png"/><Relationship Id="rId4" Type="http://schemas.openxmlformats.org/officeDocument/2006/relationships/image" Target="../media/image214.png"/><Relationship Id="rId9" Type="http://schemas.openxmlformats.org/officeDocument/2006/relationships/image" Target="../media/image10.png"/><Relationship Id="rId1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12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68.png"/><Relationship Id="rId5" Type="http://schemas.openxmlformats.org/officeDocument/2006/relationships/image" Target="../media/image64.png"/><Relationship Id="rId10" Type="http://schemas.openxmlformats.org/officeDocument/2006/relationships/image" Target="../media/image67.png"/><Relationship Id="rId4" Type="http://schemas.openxmlformats.org/officeDocument/2006/relationships/image" Target="../media/image63.png"/><Relationship Id="rId9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3" Type="http://schemas.openxmlformats.org/officeDocument/2006/relationships/image" Target="../media/image70.png"/><Relationship Id="rId21" Type="http://schemas.openxmlformats.org/officeDocument/2006/relationships/image" Target="../media/image88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5" Type="http://schemas.openxmlformats.org/officeDocument/2006/relationships/image" Target="../media/image92.png"/><Relationship Id="rId2" Type="http://schemas.openxmlformats.org/officeDocument/2006/relationships/image" Target="../media/image1.png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24" Type="http://schemas.openxmlformats.org/officeDocument/2006/relationships/image" Target="../media/image91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23" Type="http://schemas.openxmlformats.org/officeDocument/2006/relationships/image" Target="../media/image90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Relationship Id="rId22" Type="http://schemas.openxmlformats.org/officeDocument/2006/relationships/image" Target="../media/image8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62.png"/><Relationship Id="rId5" Type="http://schemas.openxmlformats.org/officeDocument/2006/relationships/image" Target="../media/image95.png"/><Relationship Id="rId10" Type="http://schemas.openxmlformats.org/officeDocument/2006/relationships/image" Target="../media/image69.png"/><Relationship Id="rId4" Type="http://schemas.openxmlformats.org/officeDocument/2006/relationships/image" Target="../media/image94.png"/><Relationship Id="rId9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0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11" Type="http://schemas.openxmlformats.org/officeDocument/2006/relationships/image" Target="../media/image107.png"/><Relationship Id="rId5" Type="http://schemas.openxmlformats.org/officeDocument/2006/relationships/image" Target="../media/image102.png"/><Relationship Id="rId10" Type="http://schemas.openxmlformats.org/officeDocument/2006/relationships/image" Target="../media/image106.png"/><Relationship Id="rId4" Type="http://schemas.openxmlformats.org/officeDocument/2006/relationships/image" Target="../media/image101.png"/><Relationship Id="rId9" Type="http://schemas.openxmlformats.org/officeDocument/2006/relationships/image" Target="../media/image10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9.png"/><Relationship Id="rId7" Type="http://schemas.openxmlformats.org/officeDocument/2006/relationships/image" Target="../media/image1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05.png"/><Relationship Id="rId10" Type="http://schemas.openxmlformats.org/officeDocument/2006/relationships/image" Target="../media/image114.png"/><Relationship Id="rId4" Type="http://schemas.openxmlformats.org/officeDocument/2006/relationships/image" Target="../media/image110.png"/><Relationship Id="rId9" Type="http://schemas.openxmlformats.org/officeDocument/2006/relationships/image" Target="../media/image10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15.png"/><Relationship Id="rId7" Type="http://schemas.openxmlformats.org/officeDocument/2006/relationships/image" Target="../media/image1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12.png"/><Relationship Id="rId10" Type="http://schemas.openxmlformats.org/officeDocument/2006/relationships/image" Target="../media/image118.png"/><Relationship Id="rId4" Type="http://schemas.openxmlformats.org/officeDocument/2006/relationships/image" Target="../media/image111.png"/><Relationship Id="rId9" Type="http://schemas.openxmlformats.org/officeDocument/2006/relationships/image" Target="../media/image1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66950" y="7381413"/>
            <a:ext cx="9551815" cy="935950"/>
            <a:chOff x="4366950" y="7381413"/>
            <a:chExt cx="9551815" cy="9359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66950" y="7381413"/>
              <a:ext cx="9551815" cy="93595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4529" y="3605139"/>
            <a:ext cx="15231180" cy="3944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07893" y="1707560"/>
            <a:ext cx="7939066" cy="32128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66010" y="7525876"/>
            <a:ext cx="5107422" cy="7169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269649" y="1920074"/>
            <a:ext cx="428652" cy="396482"/>
            <a:chOff x="12269649" y="1920074"/>
            <a:chExt cx="428652" cy="3964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69649" y="1920074"/>
              <a:ext cx="428652" cy="3964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36018" y="5874874"/>
            <a:ext cx="1517600" cy="1156261"/>
            <a:chOff x="1636018" y="5874874"/>
            <a:chExt cx="1517600" cy="11562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36018" y="5874874"/>
              <a:ext cx="1517600" cy="11562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185686" y="5604702"/>
            <a:ext cx="1217775" cy="1164871"/>
            <a:chOff x="15185686" y="5604702"/>
            <a:chExt cx="1217775" cy="11648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185686" y="5604702"/>
              <a:ext cx="1217775" cy="11648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907749" y="6852093"/>
            <a:ext cx="585399" cy="368786"/>
            <a:chOff x="14907749" y="6852093"/>
            <a:chExt cx="585399" cy="3687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907749" y="6852093"/>
              <a:ext cx="585399" cy="3687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071898" y="1920074"/>
            <a:ext cx="1215522" cy="475116"/>
            <a:chOff x="4071898" y="1920074"/>
            <a:chExt cx="1215522" cy="47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71898" y="1920074"/>
              <a:ext cx="1215522" cy="47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53618" y="2417566"/>
            <a:ext cx="1531728" cy="546503"/>
            <a:chOff x="3153618" y="2417566"/>
            <a:chExt cx="1531728" cy="54650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53618" y="2417566"/>
              <a:ext cx="1531728" cy="5465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395610" y="3079116"/>
            <a:ext cx="1688706" cy="601894"/>
            <a:chOff x="13395610" y="3079116"/>
            <a:chExt cx="1688706" cy="60189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395610" y="3079116"/>
              <a:ext cx="1688706" cy="60189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811032" y="6320279"/>
            <a:ext cx="1153725" cy="879024"/>
            <a:chOff x="2811032" y="6320279"/>
            <a:chExt cx="1153725" cy="87902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11032" y="6320279"/>
              <a:ext cx="1153725" cy="87902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893894" y="6265676"/>
            <a:ext cx="1153725" cy="879024"/>
            <a:chOff x="15893894" y="6265676"/>
            <a:chExt cx="1153725" cy="87902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893894" y="6265676"/>
              <a:ext cx="1153725" cy="87902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20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65716" y="1813602"/>
            <a:ext cx="5541058" cy="109711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3246" y="248298"/>
            <a:ext cx="977153" cy="94961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9689" y="374178"/>
            <a:ext cx="2771052" cy="71607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06777" y="3334711"/>
            <a:ext cx="12133914" cy="18384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3109" y="2019220"/>
            <a:ext cx="1866288" cy="665188"/>
            <a:chOff x="213109" y="2019220"/>
            <a:chExt cx="1866288" cy="66518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3109" y="2019220"/>
              <a:ext cx="1866288" cy="6651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2381" y="6395754"/>
            <a:ext cx="8465793" cy="2877924"/>
            <a:chOff x="392381" y="6395754"/>
            <a:chExt cx="8465793" cy="287792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2381" y="6395754"/>
              <a:ext cx="8465793" cy="2877924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</p:grpSp>
      <p:grpSp>
        <p:nvGrpSpPr>
          <p:cNvPr id="1004" name="그룹 1004"/>
          <p:cNvGrpSpPr/>
          <p:nvPr/>
        </p:nvGrpSpPr>
        <p:grpSpPr>
          <a:xfrm>
            <a:off x="7721127" y="8941084"/>
            <a:ext cx="1828192" cy="665188"/>
            <a:chOff x="7721127" y="8941084"/>
            <a:chExt cx="1828192" cy="66518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21127" y="8941084"/>
              <a:ext cx="1828192" cy="6651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73130" y="6900112"/>
            <a:ext cx="8492866" cy="1869207"/>
            <a:chOff x="9321859" y="6031033"/>
            <a:chExt cx="8492866" cy="186920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21859" y="6031033"/>
              <a:ext cx="8492866" cy="1869207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</p:grpSp>
      <p:grpSp>
        <p:nvGrpSpPr>
          <p:cNvPr id="1006" name="그룹 1006"/>
          <p:cNvGrpSpPr/>
          <p:nvPr/>
        </p:nvGrpSpPr>
        <p:grpSpPr>
          <a:xfrm>
            <a:off x="16552760" y="6066425"/>
            <a:ext cx="1828192" cy="665188"/>
            <a:chOff x="16264751" y="4810263"/>
            <a:chExt cx="1828192" cy="66518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264751" y="4810263"/>
              <a:ext cx="1828192" cy="66518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22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84811" y="1303840"/>
            <a:ext cx="6348128" cy="595369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38403" y="7393184"/>
            <a:ext cx="4061693" cy="18995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32437" y="5200000"/>
            <a:ext cx="1297137" cy="988290"/>
            <a:chOff x="5432437" y="5200000"/>
            <a:chExt cx="1297137" cy="9882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32437" y="5200000"/>
              <a:ext cx="1297137" cy="9882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70943" y="5352381"/>
            <a:ext cx="1079637" cy="822577"/>
            <a:chOff x="11770943" y="5352381"/>
            <a:chExt cx="1079637" cy="82257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70943" y="5352381"/>
              <a:ext cx="1079637" cy="8225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01587" y="5895735"/>
            <a:ext cx="540822" cy="340703"/>
            <a:chOff x="11301587" y="5895735"/>
            <a:chExt cx="540822" cy="34070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01587" y="5895735"/>
              <a:ext cx="540822" cy="3407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94064" y="3219048"/>
            <a:ext cx="1333469" cy="540034"/>
            <a:chOff x="10594064" y="3219048"/>
            <a:chExt cx="1333469" cy="54003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94064" y="3219048"/>
              <a:ext cx="1333469" cy="5400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63545" y="3973246"/>
            <a:ext cx="1994642" cy="632051"/>
            <a:chOff x="11063545" y="3973246"/>
            <a:chExt cx="1994642" cy="63205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63545" y="3973246"/>
              <a:ext cx="1994642" cy="6320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10186" y="2313836"/>
            <a:ext cx="1418385" cy="505546"/>
            <a:chOff x="6010186" y="2313836"/>
            <a:chExt cx="1418385" cy="50554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10186" y="2313836"/>
              <a:ext cx="1418385" cy="5055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31224" y="6166196"/>
            <a:ext cx="7623267" cy="942044"/>
            <a:chOff x="5331224" y="6166196"/>
            <a:chExt cx="7623267" cy="94204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31224" y="6166196"/>
              <a:ext cx="7623267" cy="94204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19602" y="6226221"/>
            <a:ext cx="4312341" cy="845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25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57522" y="9205892"/>
            <a:ext cx="1828192" cy="665188"/>
            <a:chOff x="16457522" y="9205892"/>
            <a:chExt cx="1828192" cy="6651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57522" y="9205892"/>
              <a:ext cx="1828192" cy="66518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3246" y="248298"/>
            <a:ext cx="945499" cy="9496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9689" y="374178"/>
            <a:ext cx="1897167" cy="7160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9740" y="3898557"/>
            <a:ext cx="1866288" cy="665188"/>
            <a:chOff x="569740" y="3898557"/>
            <a:chExt cx="1866288" cy="6651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9740" y="3898557"/>
              <a:ext cx="1866288" cy="6651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27624" y="1847895"/>
            <a:ext cx="13408595" cy="1285053"/>
            <a:chOff x="3027624" y="1847895"/>
            <a:chExt cx="13408595" cy="12850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27624" y="1847895"/>
              <a:ext cx="13408595" cy="128505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87398" y="2157097"/>
            <a:ext cx="8923424" cy="79998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027624" y="3957421"/>
            <a:ext cx="13408595" cy="1285053"/>
            <a:chOff x="3027624" y="3957421"/>
            <a:chExt cx="13408595" cy="12850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27624" y="3957421"/>
              <a:ext cx="13408595" cy="128505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01314" y="4230420"/>
            <a:ext cx="8484190" cy="79998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027624" y="6228163"/>
            <a:ext cx="13408595" cy="1285053"/>
            <a:chOff x="3027624" y="6228163"/>
            <a:chExt cx="13408595" cy="128505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27624" y="6228163"/>
              <a:ext cx="13408595" cy="128505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72840" y="6537365"/>
            <a:ext cx="8176817" cy="79998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027624" y="8299274"/>
            <a:ext cx="13408595" cy="1285053"/>
            <a:chOff x="3027624" y="8299274"/>
            <a:chExt cx="13408595" cy="128505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27624" y="8299274"/>
              <a:ext cx="13408595" cy="128505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65135" y="8605907"/>
            <a:ext cx="8833849" cy="8055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20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339834" y="9205892"/>
            <a:ext cx="1828192" cy="665188"/>
            <a:chOff x="16339834" y="9205892"/>
            <a:chExt cx="1828192" cy="6651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39834" y="9205892"/>
              <a:ext cx="1828192" cy="66518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3246" y="248298"/>
            <a:ext cx="945499" cy="9496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9689" y="374178"/>
            <a:ext cx="1897167" cy="7160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9740" y="3898557"/>
            <a:ext cx="1866288" cy="665188"/>
            <a:chOff x="569740" y="3898557"/>
            <a:chExt cx="1866288" cy="6651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9740" y="3898557"/>
              <a:ext cx="1866288" cy="6651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47934" y="4666813"/>
            <a:ext cx="13408595" cy="1285053"/>
            <a:chOff x="3247934" y="4666813"/>
            <a:chExt cx="13408595" cy="12850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47934" y="4666813"/>
              <a:ext cx="13408595" cy="128505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55747" y="4976014"/>
            <a:ext cx="9359540" cy="80553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247934" y="6970739"/>
            <a:ext cx="13408595" cy="1285053"/>
            <a:chOff x="3247934" y="6970739"/>
            <a:chExt cx="13408595" cy="12850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47934" y="6970739"/>
              <a:ext cx="13408595" cy="12850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247934" y="2613503"/>
            <a:ext cx="13408595" cy="1285053"/>
            <a:chOff x="3247934" y="2613503"/>
            <a:chExt cx="13408595" cy="128505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47934" y="2613503"/>
              <a:ext cx="13408595" cy="128505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69286" y="7205427"/>
            <a:ext cx="8161872" cy="79998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870972" y="2922705"/>
            <a:ext cx="9135658" cy="8055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4762" y="0"/>
            <a:ext cx="18476190" cy="10495238"/>
            <a:chOff x="-104762" y="0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4762" y="0"/>
              <a:ext cx="18476190" cy="104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339834" y="9205892"/>
            <a:ext cx="1828192" cy="665188"/>
            <a:chOff x="16339834" y="9205892"/>
            <a:chExt cx="1828192" cy="6651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39834" y="9205892"/>
              <a:ext cx="1828192" cy="66518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3246" y="248298"/>
            <a:ext cx="977153" cy="9496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9689" y="374178"/>
            <a:ext cx="3057482" cy="7160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62731" y="1347898"/>
            <a:ext cx="15146101" cy="8190589"/>
            <a:chOff x="1662731" y="1347898"/>
            <a:chExt cx="15146101" cy="81905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2731" y="1347898"/>
              <a:ext cx="15146101" cy="81905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0918" y="1347898"/>
            <a:ext cx="1866288" cy="665188"/>
            <a:chOff x="240918" y="1347898"/>
            <a:chExt cx="1866288" cy="6651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0918" y="1347898"/>
              <a:ext cx="1866288" cy="6651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14607" y="2170601"/>
            <a:ext cx="14075660" cy="6545182"/>
            <a:chOff x="2414607" y="2170601"/>
            <a:chExt cx="14075660" cy="654518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14607" y="2170601"/>
              <a:ext cx="14075660" cy="65451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4578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27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7063" y="9384894"/>
            <a:ext cx="1828192" cy="665188"/>
            <a:chOff x="16147063" y="9384894"/>
            <a:chExt cx="1828192" cy="6651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7063" y="9384894"/>
              <a:ext cx="1828192" cy="66518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3246" y="248298"/>
            <a:ext cx="977153" cy="9496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9689" y="374178"/>
            <a:ext cx="1897167" cy="7160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9740" y="3898557"/>
            <a:ext cx="1866288" cy="665188"/>
            <a:chOff x="569740" y="3898557"/>
            <a:chExt cx="1866288" cy="6651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9740" y="3898557"/>
              <a:ext cx="1866288" cy="6651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98075" y="1968902"/>
            <a:ext cx="3800376" cy="7085528"/>
            <a:chOff x="3098075" y="1968902"/>
            <a:chExt cx="3800376" cy="708552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98075" y="1968902"/>
              <a:ext cx="3800376" cy="70855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86231" y="1968902"/>
            <a:ext cx="7380379" cy="3991103"/>
            <a:chOff x="7986231" y="1968902"/>
            <a:chExt cx="7380379" cy="399110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86231" y="1968902"/>
              <a:ext cx="7380379" cy="39911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86231" y="6563039"/>
            <a:ext cx="7380379" cy="2491390"/>
            <a:chOff x="7986231" y="6563039"/>
            <a:chExt cx="7380379" cy="249139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86231" y="6563039"/>
              <a:ext cx="7380379" cy="24913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561869" y="4443414"/>
            <a:ext cx="2872788" cy="1910675"/>
            <a:chOff x="3561869" y="4443414"/>
            <a:chExt cx="2872788" cy="191067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61869" y="4443414"/>
              <a:ext cx="2872788" cy="19106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590706" y="2789042"/>
            <a:ext cx="6171429" cy="2868596"/>
            <a:chOff x="8590706" y="2789042"/>
            <a:chExt cx="6171429" cy="286859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90706" y="2789042"/>
              <a:ext cx="6171429" cy="28685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248543" y="7808734"/>
            <a:ext cx="4855803" cy="797948"/>
            <a:chOff x="9248543" y="7808734"/>
            <a:chExt cx="4855803" cy="79794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48543" y="7808734"/>
              <a:ext cx="4855803" cy="79794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56106" y="2111986"/>
            <a:ext cx="1850458" cy="45713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534287" y="2111986"/>
            <a:ext cx="1828839" cy="45713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520477" y="6787108"/>
            <a:ext cx="2309526" cy="4571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22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84811" y="1303840"/>
            <a:ext cx="6392215" cy="595369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38403" y="7393184"/>
            <a:ext cx="3897802" cy="13231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32437" y="5200000"/>
            <a:ext cx="1297137" cy="988290"/>
            <a:chOff x="5432437" y="5200000"/>
            <a:chExt cx="1297137" cy="9882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32437" y="5200000"/>
              <a:ext cx="1297137" cy="9882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70943" y="5352381"/>
            <a:ext cx="1079637" cy="822577"/>
            <a:chOff x="11770943" y="5352381"/>
            <a:chExt cx="1079637" cy="82257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70943" y="5352381"/>
              <a:ext cx="1079637" cy="8225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01587" y="5895735"/>
            <a:ext cx="540822" cy="340703"/>
            <a:chOff x="11301587" y="5895735"/>
            <a:chExt cx="540822" cy="34070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01587" y="5895735"/>
              <a:ext cx="540822" cy="3407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94064" y="3219048"/>
            <a:ext cx="1333469" cy="540034"/>
            <a:chOff x="10594064" y="3219048"/>
            <a:chExt cx="1333469" cy="54003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94064" y="3219048"/>
              <a:ext cx="1333469" cy="5400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63545" y="3973246"/>
            <a:ext cx="1994642" cy="632051"/>
            <a:chOff x="11063545" y="3973246"/>
            <a:chExt cx="1994642" cy="63205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63545" y="3973246"/>
              <a:ext cx="1994642" cy="6320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10186" y="2313836"/>
            <a:ext cx="1418385" cy="505546"/>
            <a:chOff x="6010186" y="2313836"/>
            <a:chExt cx="1418385" cy="50554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10186" y="2313836"/>
              <a:ext cx="1418385" cy="5055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31224" y="6166196"/>
            <a:ext cx="7623267" cy="942044"/>
            <a:chOff x="5331224" y="6166196"/>
            <a:chExt cx="7623267" cy="94204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31224" y="6166196"/>
              <a:ext cx="7623267" cy="94204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19602" y="6226221"/>
            <a:ext cx="5275637" cy="845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1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3246" y="248298"/>
            <a:ext cx="945499" cy="9496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9689" y="374178"/>
            <a:ext cx="2680257" cy="7160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7303" y="4256996"/>
            <a:ext cx="8212376" cy="4529084"/>
            <a:chOff x="337303" y="4256996"/>
            <a:chExt cx="8212376" cy="45290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7303" y="4256996"/>
              <a:ext cx="8212376" cy="4529084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</p:grpSp>
      <p:grpSp>
        <p:nvGrpSpPr>
          <p:cNvPr id="1003" name="그룹 1003"/>
          <p:cNvGrpSpPr/>
          <p:nvPr/>
        </p:nvGrpSpPr>
        <p:grpSpPr>
          <a:xfrm>
            <a:off x="8758560" y="4011442"/>
            <a:ext cx="9106925" cy="5020193"/>
            <a:chOff x="8758560" y="4011442"/>
            <a:chExt cx="9106925" cy="50201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58560" y="4011442"/>
              <a:ext cx="9106925" cy="5020193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</p:grpSp>
      <p:pic>
        <p:nvPicPr>
          <p:cNvPr id="14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76201" y="1834696"/>
            <a:ext cx="6751574" cy="9743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14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3246" y="248298"/>
            <a:ext cx="945499" cy="9496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9689" y="374178"/>
            <a:ext cx="2680257" cy="7160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08682" y="3790566"/>
            <a:ext cx="7010494" cy="5257870"/>
            <a:chOff x="10608682" y="3790566"/>
            <a:chExt cx="7010494" cy="525787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08682" y="3790566"/>
              <a:ext cx="7010494" cy="525787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</p:grpSp>
      <p:grpSp>
        <p:nvGrpSpPr>
          <p:cNvPr id="1003" name="그룹 1003"/>
          <p:cNvGrpSpPr/>
          <p:nvPr/>
        </p:nvGrpSpPr>
        <p:grpSpPr>
          <a:xfrm>
            <a:off x="828120" y="3915523"/>
            <a:ext cx="9392140" cy="5132914"/>
            <a:chOff x="828120" y="3915523"/>
            <a:chExt cx="9392140" cy="51329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8120" y="3915523"/>
              <a:ext cx="9392140" cy="5132914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76201" y="1490458"/>
            <a:ext cx="6144052" cy="9743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1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3246" y="248298"/>
            <a:ext cx="945499" cy="9496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9689" y="374178"/>
            <a:ext cx="2680257" cy="71607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76201" y="1490458"/>
            <a:ext cx="6951425" cy="9743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166810" y="3318445"/>
            <a:ext cx="7703748" cy="5777811"/>
            <a:chOff x="10166810" y="3318445"/>
            <a:chExt cx="7703748" cy="57778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66810" y="3318445"/>
              <a:ext cx="7703748" cy="577781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</p:grpSp>
      <p:grpSp>
        <p:nvGrpSpPr>
          <p:cNvPr id="1003" name="그룹 1003"/>
          <p:cNvGrpSpPr/>
          <p:nvPr/>
        </p:nvGrpSpPr>
        <p:grpSpPr>
          <a:xfrm>
            <a:off x="296632" y="3569542"/>
            <a:ext cx="9815100" cy="5275616"/>
            <a:chOff x="296632" y="3569542"/>
            <a:chExt cx="9815100" cy="52756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6632" y="3569542"/>
              <a:ext cx="9815100" cy="5275616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59175" y="2044694"/>
            <a:ext cx="1191962" cy="424843"/>
            <a:chOff x="13059175" y="2044694"/>
            <a:chExt cx="1191962" cy="4248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59175" y="2044694"/>
              <a:ext cx="1191962" cy="4248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41172" y="2152031"/>
            <a:ext cx="1803616" cy="571520"/>
            <a:chOff x="13641172" y="2152031"/>
            <a:chExt cx="1803616" cy="5715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41172" y="2152031"/>
              <a:ext cx="1803616" cy="5715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85039" y="1897713"/>
            <a:ext cx="1427055" cy="508636"/>
            <a:chOff x="3685039" y="1897713"/>
            <a:chExt cx="1427055" cy="5086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85039" y="1897713"/>
              <a:ext cx="1427055" cy="5086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33330" y="2496134"/>
            <a:ext cx="1246035" cy="949355"/>
            <a:chOff x="11433330" y="2496134"/>
            <a:chExt cx="1246035" cy="9493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33330" y="2496134"/>
              <a:ext cx="1246035" cy="9493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82540" y="2315941"/>
            <a:ext cx="1482540" cy="1129549"/>
            <a:chOff x="5682540" y="2315941"/>
            <a:chExt cx="1482540" cy="112954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82540" y="2315941"/>
              <a:ext cx="1482540" cy="112954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61580" y="1091079"/>
            <a:ext cx="4871861" cy="321412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41878" y="4298116"/>
            <a:ext cx="1930404" cy="75426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59926" y="4136269"/>
            <a:ext cx="1179740" cy="119723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722049" y="5140639"/>
            <a:ext cx="1346164" cy="52570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747906" y="4298116"/>
            <a:ext cx="1930403" cy="75426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655121" y="4136267"/>
            <a:ext cx="1219646" cy="119722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828096" y="5140639"/>
            <a:ext cx="1965235" cy="137766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651402" y="6998621"/>
            <a:ext cx="2708925" cy="75426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731572" y="7841144"/>
            <a:ext cx="2160621" cy="155622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81230" y="6998621"/>
            <a:ext cx="4306783" cy="75426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314973" y="7841144"/>
            <a:ext cx="3573807" cy="108560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69451" y="6788417"/>
            <a:ext cx="1219646" cy="119722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588454" y="6788417"/>
            <a:ext cx="1237605" cy="119722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085421" y="3019323"/>
            <a:ext cx="676484" cy="426167"/>
            <a:chOff x="11085421" y="3019323"/>
            <a:chExt cx="676484" cy="42616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085421" y="3019323"/>
              <a:ext cx="676484" cy="426167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030478" y="7006240"/>
            <a:ext cx="1432219" cy="75426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110572" y="7848763"/>
            <a:ext cx="1889136" cy="52570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948517" y="6796040"/>
            <a:ext cx="1219647" cy="119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44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1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3246" y="248298"/>
            <a:ext cx="945499" cy="9496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9689" y="374178"/>
            <a:ext cx="2680257" cy="7160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73625" y="4040214"/>
            <a:ext cx="7120435" cy="5340326"/>
            <a:chOff x="10473625" y="4040214"/>
            <a:chExt cx="7120435" cy="534032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3625" y="4040214"/>
              <a:ext cx="7120435" cy="5340326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76201" y="1490458"/>
            <a:ext cx="9578436" cy="9938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92381" y="4086338"/>
            <a:ext cx="9815100" cy="5275616"/>
            <a:chOff x="392381" y="4086338"/>
            <a:chExt cx="9815100" cy="52756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2381" y="4086338"/>
              <a:ext cx="9815100" cy="5275616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1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3246" y="248298"/>
            <a:ext cx="945499" cy="9496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9689" y="374178"/>
            <a:ext cx="2680257" cy="7160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53832" y="3805862"/>
            <a:ext cx="7175054" cy="5381290"/>
            <a:chOff x="10553832" y="3805862"/>
            <a:chExt cx="7175054" cy="53812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53832" y="3805862"/>
              <a:ext cx="7175054" cy="538129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76201" y="1490458"/>
            <a:ext cx="6951425" cy="9743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4842" y="3858699"/>
            <a:ext cx="9815100" cy="5275616"/>
            <a:chOff x="364842" y="3858699"/>
            <a:chExt cx="9815100" cy="52756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4842" y="3858699"/>
              <a:ext cx="9815100" cy="5275616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1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3246" y="248298"/>
            <a:ext cx="945499" cy="9496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9689" y="374178"/>
            <a:ext cx="2680257" cy="7160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08407" y="3681873"/>
            <a:ext cx="7390949" cy="5543212"/>
            <a:chOff x="10308407" y="3681873"/>
            <a:chExt cx="7390949" cy="554321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08407" y="3681873"/>
              <a:ext cx="7390949" cy="5543212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98953" y="1595029"/>
            <a:ext cx="7441668" cy="9743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0016" y="3681873"/>
            <a:ext cx="9435263" cy="5059660"/>
            <a:chOff x="650016" y="3681873"/>
            <a:chExt cx="9435263" cy="50596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0016" y="3681873"/>
              <a:ext cx="9435263" cy="505966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11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3246" y="248298"/>
            <a:ext cx="945499" cy="9496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9689" y="374178"/>
            <a:ext cx="2680257" cy="7160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45774" y="2093061"/>
            <a:ext cx="6194167" cy="8258889"/>
            <a:chOff x="6045774" y="2093061"/>
            <a:chExt cx="6194167" cy="825888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6045774" y="2093061"/>
              <a:ext cx="6194167" cy="825888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98951" y="1360948"/>
            <a:ext cx="9197006" cy="993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16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3246" y="248298"/>
            <a:ext cx="945499" cy="9496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9689" y="374178"/>
            <a:ext cx="2680257" cy="7160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01591" y="3194270"/>
            <a:ext cx="4631932" cy="6175909"/>
            <a:chOff x="13101591" y="3194270"/>
            <a:chExt cx="4631932" cy="61759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01591" y="3194270"/>
              <a:ext cx="4631932" cy="6175909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</p:grpSp>
      <p:grpSp>
        <p:nvGrpSpPr>
          <p:cNvPr id="1003" name="그룹 1003"/>
          <p:cNvGrpSpPr/>
          <p:nvPr/>
        </p:nvGrpSpPr>
        <p:grpSpPr>
          <a:xfrm>
            <a:off x="7620698" y="3209209"/>
            <a:ext cx="4631932" cy="6175909"/>
            <a:chOff x="7620698" y="3209209"/>
            <a:chExt cx="4631932" cy="61759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20698" y="3209209"/>
              <a:ext cx="4631932" cy="6175909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98951" y="1582367"/>
            <a:ext cx="8924719" cy="9743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92381" y="3194270"/>
            <a:ext cx="6274251" cy="6175909"/>
            <a:chOff x="392381" y="3194270"/>
            <a:chExt cx="6274251" cy="61759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2381" y="3194270"/>
              <a:ext cx="6274251" cy="6175909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16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3246" y="248298"/>
            <a:ext cx="945499" cy="9496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9689" y="374178"/>
            <a:ext cx="2680257" cy="71607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77056" y="1713675"/>
            <a:ext cx="6363342" cy="9743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27950" y="3986231"/>
            <a:ext cx="8307267" cy="3696734"/>
            <a:chOff x="527950" y="3986231"/>
            <a:chExt cx="8307267" cy="36967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7950" y="3986231"/>
              <a:ext cx="8307267" cy="36967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3986231"/>
            <a:ext cx="8853832" cy="3751811"/>
            <a:chOff x="9142857" y="3986231"/>
            <a:chExt cx="8853832" cy="37518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3986231"/>
              <a:ext cx="8853832" cy="375181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77129" y="8113044"/>
            <a:ext cx="3812207" cy="69283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65319" y="8030427"/>
            <a:ext cx="4323020" cy="69283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14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19602" y="6226221"/>
            <a:ext cx="5275637" cy="84569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3246" y="248298"/>
            <a:ext cx="945499" cy="94961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9689" y="374178"/>
            <a:ext cx="2680257" cy="7160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89586" y="4629972"/>
            <a:ext cx="11865975" cy="4019599"/>
            <a:chOff x="3289586" y="4629972"/>
            <a:chExt cx="11865975" cy="40195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89586" y="4629972"/>
              <a:ext cx="11865975" cy="401959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77056" y="1699905"/>
            <a:ext cx="6363342" cy="97438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18117" y="8953517"/>
            <a:ext cx="4418596" cy="6928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9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19602" y="6226221"/>
            <a:ext cx="5275637" cy="84569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3246" y="248298"/>
            <a:ext cx="977154" cy="94961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9689" y="374178"/>
            <a:ext cx="2670710" cy="716074"/>
          </a:xfrm>
          <a:prstGeom prst="rect">
            <a:avLst/>
          </a:prstGeom>
        </p:spPr>
      </p:pic>
      <p:pic>
        <p:nvPicPr>
          <p:cNvPr id="2" name="KakaoTalk_20210604_21384968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895600" y="2324100"/>
            <a:ext cx="11758760" cy="65979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84811" y="1303840"/>
            <a:ext cx="6348128" cy="595369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38403" y="7393184"/>
            <a:ext cx="3897800" cy="6348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32437" y="5200000"/>
            <a:ext cx="1297137" cy="988290"/>
            <a:chOff x="5432437" y="5200000"/>
            <a:chExt cx="1297137" cy="9882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32437" y="5200000"/>
              <a:ext cx="1297137" cy="9882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70943" y="5352381"/>
            <a:ext cx="1079637" cy="822577"/>
            <a:chOff x="11770943" y="5352381"/>
            <a:chExt cx="1079637" cy="82257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70943" y="5352381"/>
              <a:ext cx="1079637" cy="8225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01587" y="5895735"/>
            <a:ext cx="540822" cy="340703"/>
            <a:chOff x="11301587" y="5895735"/>
            <a:chExt cx="540822" cy="34070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01587" y="5895735"/>
              <a:ext cx="540822" cy="3407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94064" y="3219048"/>
            <a:ext cx="1333469" cy="540034"/>
            <a:chOff x="10594064" y="3219048"/>
            <a:chExt cx="1333469" cy="54003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94064" y="3219048"/>
              <a:ext cx="1333469" cy="5400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63545" y="3973246"/>
            <a:ext cx="1994642" cy="632051"/>
            <a:chOff x="11063545" y="3973246"/>
            <a:chExt cx="1994642" cy="63205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63545" y="3973246"/>
              <a:ext cx="1994642" cy="6320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10186" y="2313836"/>
            <a:ext cx="1418385" cy="505546"/>
            <a:chOff x="6010186" y="2313836"/>
            <a:chExt cx="1418385" cy="50554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10186" y="2313836"/>
              <a:ext cx="1418385" cy="5055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31224" y="6166196"/>
            <a:ext cx="7623267" cy="942044"/>
            <a:chOff x="5331224" y="6166196"/>
            <a:chExt cx="7623267" cy="94204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31224" y="6166196"/>
              <a:ext cx="7623267" cy="94204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19602" y="6226221"/>
            <a:ext cx="3596631" cy="84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623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104762"/>
            <a:ext cx="18476190" cy="10495238"/>
            <a:chOff x="-95238" y="-104762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104762"/>
              <a:ext cx="18476190" cy="104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48032" y="3961905"/>
            <a:ext cx="4283511" cy="1285053"/>
            <a:chOff x="9548032" y="3961905"/>
            <a:chExt cx="4283511" cy="12850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48032" y="3961905"/>
              <a:ext cx="4283511" cy="12850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68634" y="3961905"/>
            <a:ext cx="4299376" cy="1296952"/>
            <a:chOff x="4468634" y="3961905"/>
            <a:chExt cx="4299376" cy="129695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68634" y="3961905"/>
              <a:ext cx="4299376" cy="12969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38189" y="4479363"/>
            <a:ext cx="290856" cy="250136"/>
            <a:chOff x="9038189" y="4479363"/>
            <a:chExt cx="290856" cy="2501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9038189" y="4479363"/>
              <a:ext cx="290856" cy="2501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48032" y="5627715"/>
            <a:ext cx="4283511" cy="1285053"/>
            <a:chOff x="9548032" y="5627715"/>
            <a:chExt cx="4283511" cy="12850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48032" y="5627715"/>
              <a:ext cx="4283511" cy="12850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468634" y="5627715"/>
            <a:ext cx="4299376" cy="1296952"/>
            <a:chOff x="4468634" y="5627715"/>
            <a:chExt cx="4299376" cy="129695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68634" y="5627715"/>
              <a:ext cx="4299376" cy="12969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038189" y="6145173"/>
            <a:ext cx="290856" cy="250136"/>
            <a:chOff x="9038189" y="6145173"/>
            <a:chExt cx="290856" cy="25013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9038189" y="6145173"/>
              <a:ext cx="290856" cy="2501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48032" y="7293524"/>
            <a:ext cx="4283511" cy="1285053"/>
            <a:chOff x="9548032" y="7293524"/>
            <a:chExt cx="4283511" cy="128505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48032" y="7293524"/>
              <a:ext cx="4283511" cy="128505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468634" y="7293524"/>
            <a:ext cx="4299376" cy="1296952"/>
            <a:chOff x="4468634" y="7293524"/>
            <a:chExt cx="4299376" cy="129695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68634" y="7293524"/>
              <a:ext cx="4299376" cy="129695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038189" y="7810983"/>
            <a:ext cx="290856" cy="250136"/>
            <a:chOff x="9038189" y="7810983"/>
            <a:chExt cx="290856" cy="25013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9038189" y="7810983"/>
              <a:ext cx="290856" cy="25013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597708" y="3361452"/>
            <a:ext cx="4114286" cy="184381"/>
            <a:chOff x="4597708" y="3361452"/>
            <a:chExt cx="4114286" cy="18438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97708" y="3361452"/>
              <a:ext cx="4114286" cy="18438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79649" y="2918668"/>
            <a:ext cx="2157616" cy="65385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595651" y="3361452"/>
            <a:ext cx="4114286" cy="184381"/>
            <a:chOff x="9595651" y="3361452"/>
            <a:chExt cx="4114286" cy="18438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95651" y="3361452"/>
              <a:ext cx="4114286" cy="18438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12668" y="2881463"/>
            <a:ext cx="2534703" cy="63998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41763" y="5866668"/>
            <a:ext cx="2938818" cy="946898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27774" y="7707918"/>
            <a:ext cx="2180472" cy="45713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28928" y="4169077"/>
            <a:ext cx="3876581" cy="94689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110382" y="7745582"/>
            <a:ext cx="3166482" cy="45713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188609" y="4194505"/>
            <a:ext cx="887597" cy="891406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188609" y="5795514"/>
            <a:ext cx="917310" cy="891406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188609" y="7455374"/>
            <a:ext cx="917310" cy="89140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13246" y="248298"/>
            <a:ext cx="945499" cy="949614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09689" y="374178"/>
            <a:ext cx="1410053" cy="71607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201810" y="4420909"/>
            <a:ext cx="3755656" cy="457132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637906" y="5883925"/>
            <a:ext cx="4016580" cy="94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54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9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5240" y="1252878"/>
            <a:ext cx="8641042" cy="10971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26610" y="4706516"/>
            <a:ext cx="3282166" cy="3282166"/>
            <a:chOff x="7526610" y="4706516"/>
            <a:chExt cx="3282166" cy="328216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6610" y="4706516"/>
              <a:ext cx="3282166" cy="328216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29270" y="5386719"/>
            <a:ext cx="2725677" cy="21997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68233" y="5192271"/>
            <a:ext cx="1595629" cy="56371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58452" y="4912757"/>
            <a:ext cx="1443968" cy="56371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33614" y="5284300"/>
            <a:ext cx="2188515" cy="5637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60833" y="7574214"/>
            <a:ext cx="1555935" cy="56371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98520" y="2252920"/>
            <a:ext cx="3888056" cy="68387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41595" y="4008214"/>
            <a:ext cx="2016776" cy="56371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068262" y="5538976"/>
            <a:ext cx="1394607" cy="56371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107281" y="6852995"/>
            <a:ext cx="1893580" cy="56371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372709" y="3855424"/>
            <a:ext cx="1061250" cy="56371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320738" y="4462824"/>
            <a:ext cx="1233191" cy="5637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301309" y="7118395"/>
            <a:ext cx="1556665" cy="5637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60727" y="6566824"/>
            <a:ext cx="2094600" cy="663725"/>
            <a:chOff x="10060727" y="6566824"/>
            <a:chExt cx="2094600" cy="66372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060727" y="6566824"/>
              <a:ext cx="2094600" cy="6637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74545" y="5613771"/>
            <a:ext cx="1489465" cy="530880"/>
            <a:chOff x="6974545" y="5613771"/>
            <a:chExt cx="1489465" cy="53088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974545" y="5613771"/>
              <a:ext cx="1489465" cy="5308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94561" y="4637582"/>
            <a:ext cx="804536" cy="612977"/>
            <a:chOff x="9994561" y="4637582"/>
            <a:chExt cx="804536" cy="61297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2460000">
              <a:off x="9994561" y="4637582"/>
              <a:ext cx="804536" cy="6129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71045" y="4156370"/>
            <a:ext cx="1026984" cy="782461"/>
            <a:chOff x="9471045" y="4156370"/>
            <a:chExt cx="1026984" cy="78246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020000">
              <a:off x="9471045" y="4156370"/>
              <a:ext cx="1026984" cy="7824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98609" y="3529714"/>
            <a:ext cx="1377952" cy="1377952"/>
            <a:chOff x="4698609" y="3529714"/>
            <a:chExt cx="1377952" cy="137795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698609" y="3529714"/>
              <a:ext cx="1377952" cy="13779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57422" y="7161013"/>
            <a:ext cx="1081091" cy="1081091"/>
            <a:chOff x="6057422" y="7161013"/>
            <a:chExt cx="1081091" cy="108109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57422" y="7161013"/>
              <a:ext cx="1081091" cy="10810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573894" y="5745624"/>
            <a:ext cx="1081091" cy="1081091"/>
            <a:chOff x="12573894" y="5745624"/>
            <a:chExt cx="1081091" cy="108109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573894" y="5745624"/>
              <a:ext cx="1081091" cy="1081091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924346" y="5883974"/>
            <a:ext cx="1949128" cy="735282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873384" y="3852326"/>
            <a:ext cx="2474839" cy="73528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502412" y="7266478"/>
            <a:ext cx="2323218" cy="820653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168233" y="6331938"/>
            <a:ext cx="1451178" cy="5637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17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19602" y="6226221"/>
            <a:ext cx="5275637" cy="84569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9689" y="374178"/>
            <a:ext cx="2680264" cy="71607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12520" y="6106460"/>
            <a:ext cx="13211178" cy="8913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84454" y="2467617"/>
            <a:ext cx="1312935" cy="11428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19734" y="4276235"/>
            <a:ext cx="1351030" cy="114283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05964" y="6077889"/>
            <a:ext cx="1351030" cy="114283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19734" y="7679382"/>
            <a:ext cx="1368172" cy="114283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12516" y="7800354"/>
            <a:ext cx="13331382" cy="89132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412516" y="2666164"/>
            <a:ext cx="8034372" cy="79998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357440" y="4515335"/>
            <a:ext cx="12945614" cy="891324"/>
          </a:xfrm>
          <a:prstGeom prst="rect">
            <a:avLst/>
          </a:prstGeom>
        </p:spPr>
      </p:pic>
      <p:pic>
        <p:nvPicPr>
          <p:cNvPr id="18" name="Object 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13246" y="248298"/>
            <a:ext cx="945499" cy="94961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28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70650" y="3562117"/>
            <a:ext cx="13430692" cy="40350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47205" y="2520339"/>
            <a:ext cx="9843038" cy="20521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15593" y="2376143"/>
            <a:ext cx="428652" cy="396482"/>
            <a:chOff x="13115593" y="2376143"/>
            <a:chExt cx="428652" cy="39648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15593" y="2376143"/>
              <a:ext cx="428652" cy="3964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36018" y="5874874"/>
            <a:ext cx="1517600" cy="1156261"/>
            <a:chOff x="1636018" y="5874874"/>
            <a:chExt cx="1517600" cy="11562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018" y="5874874"/>
              <a:ext cx="1517600" cy="11562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185686" y="5604702"/>
            <a:ext cx="1217775" cy="1164871"/>
            <a:chOff x="15185686" y="5604702"/>
            <a:chExt cx="1217775" cy="11648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85686" y="5604702"/>
              <a:ext cx="1217775" cy="11648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907749" y="6852093"/>
            <a:ext cx="585399" cy="368786"/>
            <a:chOff x="14907749" y="6852093"/>
            <a:chExt cx="585399" cy="3687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07749" y="6852093"/>
              <a:ext cx="585399" cy="3687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17232" y="1843884"/>
            <a:ext cx="1215522" cy="475116"/>
            <a:chOff x="4717232" y="1843884"/>
            <a:chExt cx="1215522" cy="47511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17232" y="1843884"/>
              <a:ext cx="1215522" cy="47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400741" y="2121939"/>
            <a:ext cx="1531728" cy="546503"/>
            <a:chOff x="3400741" y="2121939"/>
            <a:chExt cx="1531728" cy="54650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00741" y="2121939"/>
              <a:ext cx="1531728" cy="5465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64126" y="3290274"/>
            <a:ext cx="1688706" cy="601894"/>
            <a:chOff x="13864126" y="3290274"/>
            <a:chExt cx="1688706" cy="60189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64126" y="3290274"/>
              <a:ext cx="1688706" cy="6018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11032" y="6320279"/>
            <a:ext cx="1153725" cy="879024"/>
            <a:chOff x="2811032" y="6320279"/>
            <a:chExt cx="1153725" cy="87902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11032" y="6320279"/>
              <a:ext cx="1153725" cy="87902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893894" y="6265676"/>
            <a:ext cx="1153725" cy="879024"/>
            <a:chOff x="15893894" y="6265676"/>
            <a:chExt cx="1153725" cy="87902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893894" y="6265676"/>
              <a:ext cx="1153725" cy="87902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380719" y="7345778"/>
            <a:ext cx="9551815" cy="935950"/>
            <a:chOff x="4380719" y="7345778"/>
            <a:chExt cx="9551815" cy="93595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80719" y="7345778"/>
              <a:ext cx="9551815" cy="93595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166354" y="7400202"/>
            <a:ext cx="5275637" cy="84569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2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31224" y="6166196"/>
            <a:ext cx="7623267" cy="942044"/>
            <a:chOff x="5331224" y="6166196"/>
            <a:chExt cx="7623267" cy="9420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1224" y="6166196"/>
              <a:ext cx="7623267" cy="94204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33111" y="1303837"/>
            <a:ext cx="5901851" cy="59536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38403" y="7393184"/>
            <a:ext cx="3570028" cy="6348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32437" y="5060317"/>
            <a:ext cx="1480472" cy="1127973"/>
            <a:chOff x="5432437" y="5060317"/>
            <a:chExt cx="1480472" cy="112797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32437" y="5060317"/>
              <a:ext cx="1480472" cy="112797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19602" y="6226221"/>
            <a:ext cx="3875907" cy="84569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794410" y="5271395"/>
            <a:ext cx="1160932" cy="884515"/>
            <a:chOff x="11794410" y="5271395"/>
            <a:chExt cx="1160932" cy="88451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94410" y="5271395"/>
              <a:ext cx="1160932" cy="8845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02844" y="5833529"/>
            <a:ext cx="639565" cy="402909"/>
            <a:chOff x="11202844" y="5833529"/>
            <a:chExt cx="639565" cy="40290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02844" y="5833529"/>
              <a:ext cx="639565" cy="4029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522626" y="3283802"/>
            <a:ext cx="1333469" cy="475279"/>
            <a:chOff x="11522626" y="3283802"/>
            <a:chExt cx="1333469" cy="4752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22626" y="3283802"/>
              <a:ext cx="1333469" cy="4752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80233" y="3973246"/>
            <a:ext cx="1994642" cy="632051"/>
            <a:chOff x="10380233" y="3973246"/>
            <a:chExt cx="1994642" cy="63205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80233" y="3973246"/>
              <a:ext cx="1994642" cy="6320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10186" y="2313836"/>
            <a:ext cx="1418385" cy="505546"/>
            <a:chOff x="6010186" y="2313836"/>
            <a:chExt cx="1418385" cy="50554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10186" y="2313836"/>
              <a:ext cx="1418385" cy="50554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62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2053" y="5515847"/>
            <a:ext cx="1695405" cy="6803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8714" y="2067748"/>
            <a:ext cx="3213482" cy="3213482"/>
            <a:chOff x="1068714" y="2067748"/>
            <a:chExt cx="3213482" cy="321348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8714" y="2067748"/>
              <a:ext cx="3213482" cy="32134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86131" y="1929375"/>
            <a:ext cx="3213482" cy="3213482"/>
            <a:chOff x="7586131" y="1929375"/>
            <a:chExt cx="3213482" cy="32134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86131" y="1929375"/>
              <a:ext cx="3213482" cy="32134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78339" y="1929375"/>
            <a:ext cx="3213482" cy="3213482"/>
            <a:chOff x="13678339" y="1929375"/>
            <a:chExt cx="3213482" cy="32134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78339" y="1929375"/>
              <a:ext cx="3213482" cy="32134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990052" y="4083153"/>
            <a:ext cx="1866288" cy="665188"/>
            <a:chOff x="15990052" y="4083153"/>
            <a:chExt cx="1866288" cy="66518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90052" y="4083153"/>
              <a:ext cx="1866288" cy="6651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93759" y="1887793"/>
            <a:ext cx="1479842" cy="582441"/>
            <a:chOff x="693759" y="1887793"/>
            <a:chExt cx="1479842" cy="58244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3759" y="1887793"/>
              <a:ext cx="1479842" cy="5824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128958" y="3781225"/>
            <a:ext cx="1418274" cy="603855"/>
            <a:chOff x="7128958" y="3781225"/>
            <a:chExt cx="1418274" cy="60385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28958" y="3781225"/>
              <a:ext cx="1418274" cy="6038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944635" y="4152999"/>
            <a:ext cx="1212121" cy="923516"/>
            <a:chOff x="9944635" y="4152999"/>
            <a:chExt cx="1212121" cy="92351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44635" y="4152999"/>
              <a:ext cx="1212121" cy="9235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6193" y="5142857"/>
            <a:ext cx="710965" cy="541685"/>
            <a:chOff x="616193" y="5142857"/>
            <a:chExt cx="710965" cy="54168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6193" y="5142857"/>
              <a:ext cx="710965" cy="5416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090838" y="5226187"/>
            <a:ext cx="592005" cy="451049"/>
            <a:chOff x="4090838" y="5226187"/>
            <a:chExt cx="592005" cy="45104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90838" y="5226187"/>
              <a:ext cx="592005" cy="45104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833474" y="5524128"/>
            <a:ext cx="296552" cy="186820"/>
            <a:chOff x="3833474" y="5524128"/>
            <a:chExt cx="296552" cy="18682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33474" y="5524128"/>
              <a:ext cx="296552" cy="18682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0718" y="5672432"/>
            <a:ext cx="4178337" cy="516337"/>
            <a:chOff x="560718" y="5672432"/>
            <a:chExt cx="4178337" cy="51633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0718" y="5672432"/>
              <a:ext cx="4178337" cy="51633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56498" y="5705342"/>
            <a:ext cx="1972164" cy="46372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109164" y="5142857"/>
            <a:ext cx="710965" cy="541685"/>
            <a:chOff x="7109164" y="5142857"/>
            <a:chExt cx="710965" cy="54168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09164" y="5142857"/>
              <a:ext cx="710965" cy="54168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583810" y="5226187"/>
            <a:ext cx="592005" cy="451049"/>
            <a:chOff x="10583810" y="5226187"/>
            <a:chExt cx="592005" cy="45104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83810" y="5226187"/>
              <a:ext cx="592005" cy="45104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326445" y="5524128"/>
            <a:ext cx="296552" cy="186820"/>
            <a:chOff x="10326445" y="5524128"/>
            <a:chExt cx="296552" cy="18682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26445" y="5524128"/>
              <a:ext cx="296552" cy="18682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053689" y="5672432"/>
            <a:ext cx="4178337" cy="516337"/>
            <a:chOff x="7053689" y="5672432"/>
            <a:chExt cx="4178337" cy="51633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53689" y="5672432"/>
              <a:ext cx="4178337" cy="516337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649471" y="5705347"/>
            <a:ext cx="1972164" cy="463725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3366087" y="5142857"/>
            <a:ext cx="710965" cy="541685"/>
            <a:chOff x="13366087" y="5142857"/>
            <a:chExt cx="710965" cy="541685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366087" y="5142857"/>
              <a:ext cx="710965" cy="54168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6840732" y="5226187"/>
            <a:ext cx="592005" cy="451049"/>
            <a:chOff x="16840732" y="5226187"/>
            <a:chExt cx="592005" cy="45104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840732" y="5226187"/>
              <a:ext cx="592005" cy="45104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6583368" y="5524128"/>
            <a:ext cx="296552" cy="186820"/>
            <a:chOff x="16583368" y="5524128"/>
            <a:chExt cx="296552" cy="18682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583368" y="5524128"/>
              <a:ext cx="296552" cy="18682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3310612" y="5672432"/>
            <a:ext cx="4178337" cy="516337"/>
            <a:chOff x="13310612" y="5672432"/>
            <a:chExt cx="4178337" cy="516337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310612" y="5672432"/>
              <a:ext cx="4178337" cy="516337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906404" y="5705347"/>
            <a:ext cx="1972164" cy="463725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839630" y="4860897"/>
            <a:ext cx="3524059" cy="411418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560718" y="6681766"/>
            <a:ext cx="4122125" cy="3023750"/>
            <a:chOff x="560718" y="6681766"/>
            <a:chExt cx="4122125" cy="3023750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0718" y="6681766"/>
              <a:ext cx="4122125" cy="302375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7131809" y="6681766"/>
            <a:ext cx="4122125" cy="3023750"/>
            <a:chOff x="7131809" y="6681766"/>
            <a:chExt cx="4122125" cy="3023750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131809" y="6681766"/>
              <a:ext cx="4122125" cy="3023750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000700" y="6831075"/>
            <a:ext cx="1497863" cy="457132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336629" y="7443134"/>
            <a:ext cx="3296523" cy="1962353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3366087" y="6681766"/>
            <a:ext cx="4122125" cy="3023750"/>
            <a:chOff x="13366087" y="6681766"/>
            <a:chExt cx="4122125" cy="3023750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366087" y="6681766"/>
              <a:ext cx="4122125" cy="3023750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142923" y="6860953"/>
            <a:ext cx="1497863" cy="457132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334096" y="7458077"/>
            <a:ext cx="3800288" cy="1962353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13246" y="248298"/>
            <a:ext cx="945500" cy="949615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09689" y="374178"/>
            <a:ext cx="1796825" cy="716074"/>
          </a:xfrm>
          <a:prstGeom prst="rect">
            <a:avLst/>
          </a:prstGeom>
        </p:spPr>
      </p:pic>
      <p:pic>
        <p:nvPicPr>
          <p:cNvPr id="69" name="Object 6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24669" y="6812569"/>
            <a:ext cx="1497863" cy="457132"/>
          </a:xfrm>
          <a:prstGeom prst="rect">
            <a:avLst/>
          </a:prstGeom>
        </p:spPr>
      </p:pic>
      <p:pic>
        <p:nvPicPr>
          <p:cNvPr id="72" name="Object 7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38713" y="7395051"/>
            <a:ext cx="3214544" cy="19623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22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84812" y="1303837"/>
            <a:ext cx="6348122" cy="59536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38403" y="7393184"/>
            <a:ext cx="3943723" cy="13231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32437" y="5200000"/>
            <a:ext cx="1297137" cy="988290"/>
            <a:chOff x="5432437" y="5200000"/>
            <a:chExt cx="1297137" cy="9882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32437" y="5200000"/>
              <a:ext cx="1297137" cy="9882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70943" y="5352381"/>
            <a:ext cx="1079637" cy="822577"/>
            <a:chOff x="11770943" y="5352381"/>
            <a:chExt cx="1079637" cy="82257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70943" y="5352381"/>
              <a:ext cx="1079637" cy="8225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01587" y="5895735"/>
            <a:ext cx="540822" cy="340703"/>
            <a:chOff x="11301587" y="5895735"/>
            <a:chExt cx="540822" cy="34070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01587" y="5895735"/>
              <a:ext cx="540822" cy="3407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94064" y="3219048"/>
            <a:ext cx="1333469" cy="540034"/>
            <a:chOff x="10594064" y="3219048"/>
            <a:chExt cx="1333469" cy="54003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94064" y="3219048"/>
              <a:ext cx="1333469" cy="5400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63545" y="3973246"/>
            <a:ext cx="1994642" cy="632051"/>
            <a:chOff x="11063545" y="3973246"/>
            <a:chExt cx="1994642" cy="63205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63545" y="3973246"/>
              <a:ext cx="1994642" cy="6320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10186" y="2313836"/>
            <a:ext cx="1418385" cy="505546"/>
            <a:chOff x="6010186" y="2313836"/>
            <a:chExt cx="1418385" cy="50554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10186" y="2313836"/>
              <a:ext cx="1418385" cy="5055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31224" y="6166196"/>
            <a:ext cx="7623267" cy="942044"/>
            <a:chOff x="5331224" y="6166196"/>
            <a:chExt cx="7623267" cy="94204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31224" y="6166196"/>
              <a:ext cx="7623267" cy="94204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19602" y="6226221"/>
            <a:ext cx="3875907" cy="845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20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65716" y="1813602"/>
            <a:ext cx="5313349" cy="109711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06779" y="3241645"/>
            <a:ext cx="12355858" cy="182031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82858" y="9107344"/>
            <a:ext cx="4986888" cy="43427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3246" y="248298"/>
            <a:ext cx="945500" cy="94961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9689" y="374178"/>
            <a:ext cx="1897167" cy="7160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08964" y="6353580"/>
            <a:ext cx="8067787" cy="2201239"/>
            <a:chOff x="5108964" y="6353580"/>
            <a:chExt cx="8067787" cy="22012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08964" y="6353580"/>
              <a:ext cx="8067787" cy="2201239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</p:grpSp>
      <p:grpSp>
        <p:nvGrpSpPr>
          <p:cNvPr id="1003" name="그룹 1003"/>
          <p:cNvGrpSpPr/>
          <p:nvPr/>
        </p:nvGrpSpPr>
        <p:grpSpPr>
          <a:xfrm>
            <a:off x="12758450" y="6020986"/>
            <a:ext cx="1828192" cy="665188"/>
            <a:chOff x="12758450" y="6020986"/>
            <a:chExt cx="1828192" cy="6651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58450" y="6020986"/>
              <a:ext cx="1828192" cy="6651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75916" y="7889630"/>
            <a:ext cx="1866288" cy="665188"/>
            <a:chOff x="3675916" y="7889630"/>
            <a:chExt cx="1866288" cy="6651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75916" y="7889630"/>
              <a:ext cx="1866288" cy="66518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38800" y="1813602"/>
            <a:ext cx="5763338" cy="109711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19400" y="3160044"/>
            <a:ext cx="13338994" cy="1723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20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65716" y="1813602"/>
            <a:ext cx="6148243" cy="109711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93744" y="3265620"/>
            <a:ext cx="9246087" cy="12872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303482" y="8188742"/>
            <a:ext cx="1828192" cy="665188"/>
            <a:chOff x="16303482" y="8188742"/>
            <a:chExt cx="1828192" cy="66518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03482" y="8188742"/>
              <a:ext cx="1828192" cy="66518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3246" y="248298"/>
            <a:ext cx="977153" cy="94961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9689" y="374178"/>
            <a:ext cx="2771052" cy="7160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51914" y="4996787"/>
            <a:ext cx="6171429" cy="3857143"/>
            <a:chOff x="2351914" y="4996787"/>
            <a:chExt cx="6171429" cy="385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51914" y="4996787"/>
              <a:ext cx="6171429" cy="3857143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</p:grpSp>
      <p:grpSp>
        <p:nvGrpSpPr>
          <p:cNvPr id="1004" name="그룹 1004"/>
          <p:cNvGrpSpPr/>
          <p:nvPr/>
        </p:nvGrpSpPr>
        <p:grpSpPr>
          <a:xfrm>
            <a:off x="569740" y="8521336"/>
            <a:ext cx="1866288" cy="665188"/>
            <a:chOff x="569740" y="8521336"/>
            <a:chExt cx="1866288" cy="66518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9740" y="8521336"/>
              <a:ext cx="1866288" cy="6651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63745" y="5797305"/>
            <a:ext cx="7767603" cy="2256106"/>
            <a:chOff x="9463745" y="5797305"/>
            <a:chExt cx="7767603" cy="225610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63745" y="5797305"/>
              <a:ext cx="7767603" cy="2256106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</p:grpSp>
      <p:grpSp>
        <p:nvGrpSpPr>
          <p:cNvPr id="1006" name="그룹 1006"/>
          <p:cNvGrpSpPr/>
          <p:nvPr/>
        </p:nvGrpSpPr>
        <p:grpSpPr>
          <a:xfrm>
            <a:off x="15807291" y="1239840"/>
            <a:ext cx="1828192" cy="665188"/>
            <a:chOff x="15807291" y="1239840"/>
            <a:chExt cx="1828192" cy="66518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07291" y="1239840"/>
              <a:ext cx="1828192" cy="66518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20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65716" y="1813602"/>
            <a:ext cx="6740800" cy="109711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3246" y="248298"/>
            <a:ext cx="977153" cy="94961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9689" y="374178"/>
            <a:ext cx="2771052" cy="7160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314705" y="327432"/>
            <a:ext cx="1828192" cy="665188"/>
            <a:chOff x="16314705" y="327432"/>
            <a:chExt cx="1828192" cy="66518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14705" y="327432"/>
              <a:ext cx="1828192" cy="6651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6033" y="6497867"/>
            <a:ext cx="8396946" cy="2005465"/>
            <a:chOff x="745911" y="6750343"/>
            <a:chExt cx="8396946" cy="20054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5911" y="6750343"/>
              <a:ext cx="8396946" cy="2005465"/>
            </a:xfrm>
            <a:prstGeom prst="rect">
              <a:avLst/>
            </a:prstGeom>
            <a:ln w="12700">
              <a:solidFill>
                <a:srgbClr val="00B050"/>
              </a:solidFill>
            </a:ln>
          </p:spPr>
        </p:pic>
      </p:grpSp>
      <p:grpSp>
        <p:nvGrpSpPr>
          <p:cNvPr id="1004" name="그룹 1004"/>
          <p:cNvGrpSpPr/>
          <p:nvPr/>
        </p:nvGrpSpPr>
        <p:grpSpPr>
          <a:xfrm>
            <a:off x="569740" y="8755808"/>
            <a:ext cx="1866288" cy="665188"/>
            <a:chOff x="569740" y="8755808"/>
            <a:chExt cx="1866288" cy="6651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9740" y="8755808"/>
              <a:ext cx="1866288" cy="66518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02937" y="3583060"/>
            <a:ext cx="10666357" cy="70216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577958" y="6361886"/>
            <a:ext cx="7793660" cy="2277429"/>
            <a:chOff x="9435141" y="4805508"/>
            <a:chExt cx="7793660" cy="2277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35141" y="4805508"/>
              <a:ext cx="7793660" cy="2277429"/>
            </a:xfrm>
            <a:prstGeom prst="rect">
              <a:avLst/>
            </a:prstGeom>
            <a:ln w="12700">
              <a:solidFill>
                <a:srgbClr val="00B050"/>
              </a:solidFill>
            </a:ln>
          </p:spPr>
        </p:pic>
      </p:grpSp>
      <p:grpSp>
        <p:nvGrpSpPr>
          <p:cNvPr id="1006" name="그룹 1006"/>
          <p:cNvGrpSpPr/>
          <p:nvPr/>
        </p:nvGrpSpPr>
        <p:grpSpPr>
          <a:xfrm>
            <a:off x="16435859" y="5524500"/>
            <a:ext cx="1828192" cy="665188"/>
            <a:chOff x="16457522" y="6750343"/>
            <a:chExt cx="1828192" cy="66518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57522" y="6750343"/>
              <a:ext cx="1828192" cy="66518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0</Words>
  <Application>Microsoft Office PowerPoint</Application>
  <PresentationFormat>사용자 지정</PresentationFormat>
  <Paragraphs>0</Paragraphs>
  <Slides>31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Admin</cp:lastModifiedBy>
  <cp:revision>50</cp:revision>
  <dcterms:created xsi:type="dcterms:W3CDTF">2021-06-05T02:04:57Z</dcterms:created>
  <dcterms:modified xsi:type="dcterms:W3CDTF">2021-06-22T00:31:46Z</dcterms:modified>
</cp:coreProperties>
</file>